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9E69-4AF8-4FA1-ABB0-39862F5A6E8A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3B1D-5928-4270-B51A-650384FA5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9E69-4AF8-4FA1-ABB0-39862F5A6E8A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3B1D-5928-4270-B51A-650384FA5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9E69-4AF8-4FA1-ABB0-39862F5A6E8A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3B1D-5928-4270-B51A-650384FA5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9E69-4AF8-4FA1-ABB0-39862F5A6E8A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3B1D-5928-4270-B51A-650384FA5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9E69-4AF8-4FA1-ABB0-39862F5A6E8A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3B1D-5928-4270-B51A-650384FA5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9E69-4AF8-4FA1-ABB0-39862F5A6E8A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3B1D-5928-4270-B51A-650384FA5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9E69-4AF8-4FA1-ABB0-39862F5A6E8A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3B1D-5928-4270-B51A-650384FA5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9E69-4AF8-4FA1-ABB0-39862F5A6E8A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3B1D-5928-4270-B51A-650384FA5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9E69-4AF8-4FA1-ABB0-39862F5A6E8A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3B1D-5928-4270-B51A-650384FA5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9E69-4AF8-4FA1-ABB0-39862F5A6E8A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3B1D-5928-4270-B51A-650384FA5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9E69-4AF8-4FA1-ABB0-39862F5A6E8A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AD3B1D-5928-4270-B51A-650384FA5D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6F9E69-4AF8-4FA1-ABB0-39862F5A6E8A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AD3B1D-5928-4270-B51A-650384FA5DA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Claims, Evidence and Reasoning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it matters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Claims, Evidence and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229600" cy="3429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Phillip Rivers is the best quarterback because he threw 30 touch downs last season. Not many quarterbacks throw that many touchdowns in a season.</a:t>
            </a:r>
            <a:endParaRPr lang="en-US" sz="3600" dirty="0"/>
          </a:p>
        </p:txBody>
      </p:sp>
      <p:pic>
        <p:nvPicPr>
          <p:cNvPr id="4" name="Picture 3" descr="phill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4191000"/>
            <a:ext cx="3528422" cy="2448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609600"/>
          </a:xfrm>
        </p:spPr>
        <p:txBody>
          <a:bodyPr/>
          <a:lstStyle/>
          <a:p>
            <a:r>
              <a:rPr lang="en-US" sz="3200" dirty="0" smtClean="0"/>
              <a:t>What was the claim?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2743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“Phillip Rivers is the best quarterback.”</a:t>
            </a:r>
            <a:endParaRPr lang="en-US" sz="3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7338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Claim: </a:t>
            </a:r>
            <a:r>
              <a:rPr lang="en-US" sz="4000" dirty="0" smtClean="0"/>
              <a:t>makes an assertion or conclusion that addresses the original question or problem about a phenomenon.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7912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Did I offer any evidence?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819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“He threw 30 touchdowns last season.”</a:t>
            </a:r>
            <a:endParaRPr lang="en-US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962400"/>
            <a:ext cx="8153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Evidence</a:t>
            </a:r>
            <a:r>
              <a:rPr lang="en-US" sz="4000" dirty="0" smtClean="0"/>
              <a:t>: Supports the claim using scientific data. It needs to be both appropriate and sufficient.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6553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reasoning was offered?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743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/>
              <a:t>“Not many quarterbacks throw that many touchdowns in a season.”</a:t>
            </a:r>
            <a:endParaRPr lang="en-US" sz="3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267200"/>
            <a:ext cx="8077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Reasoning: </a:t>
            </a:r>
            <a:r>
              <a:rPr lang="en-US" sz="4000" dirty="0" smtClean="0"/>
              <a:t>links the claim and the evidence and shows why the data counts as evidence to support the claim.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your paragraph missing?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Rewrite your warm </a:t>
            </a:r>
            <a:r>
              <a:rPr lang="en-US" dirty="0" smtClean="0"/>
              <a:t>up</a:t>
            </a:r>
            <a:r>
              <a:rPr lang="en-US" dirty="0" smtClean="0"/>
              <a:t> paragraph using your favorite band/singer.</a:t>
            </a:r>
          </a:p>
          <a:p>
            <a:r>
              <a:rPr lang="en-US" dirty="0" smtClean="0"/>
              <a:t>Label the CLAIM, EVIDENCE and REASONING parts of your paragraph.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1080</TotalTime>
  <Words>177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Claims, Evidence and Reasoning</vt:lpstr>
      <vt:lpstr>Claims, Evidence and Reasoning</vt:lpstr>
      <vt:lpstr>Claim</vt:lpstr>
      <vt:lpstr>Evidence</vt:lpstr>
      <vt:lpstr>Reasoning</vt:lpstr>
      <vt:lpstr>What was your paragraph missing?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Claims, Evidence and Reasoning</dc:title>
  <dc:creator>Drea</dc:creator>
  <cp:lastModifiedBy>DN Teacher</cp:lastModifiedBy>
  <cp:revision>4</cp:revision>
  <dcterms:created xsi:type="dcterms:W3CDTF">2012-08-28T16:41:06Z</dcterms:created>
  <dcterms:modified xsi:type="dcterms:W3CDTF">2012-08-28T21:28:39Z</dcterms:modified>
</cp:coreProperties>
</file>